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61" r:id="rId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68" d="100"/>
          <a:sy n="68" d="100"/>
        </p:scale>
        <p:origin x="11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3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523F8ABF-26B5-4A71-872D-0A30099F4CFD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579A69C3-CEBF-464B-8684-3F5A8FCFB8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A282D01-A489-46AA-9740-D278A94C82EE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2B2D3BA5-85DF-47D3-8D43-9D635852C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D3BA5-85DF-47D3-8D43-9D635852C3B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76300" y="828675"/>
            <a:ext cx="7391400" cy="5200650"/>
          </a:xfrm>
          <a:prstGeom prst="rect">
            <a:avLst/>
          </a:prstGeom>
          <a:solidFill>
            <a:schemeClr val="bg1"/>
          </a:solidFill>
          <a:ln w="6350" cap="rnd" cmpd="sng" algn="ctr">
            <a:noFill/>
            <a:prstDash val="solid"/>
          </a:ln>
          <a:effectLst>
            <a:outerShdw blurRad="254000" algn="tl" rotWithShape="0">
              <a:srgbClr val="000000">
                <a:alpha val="43137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990600" y="2130429"/>
            <a:ext cx="7162800" cy="1470025"/>
          </a:xfrm>
        </p:spPr>
        <p:txBody>
          <a:bodyPr anchor="b" anchorCtr="0"/>
          <a:lstStyle>
            <a:lvl1pPr>
              <a:defRPr>
                <a:solidFill>
                  <a:schemeClr val="tx1"/>
                </a:solidFill>
                <a:effectLst>
                  <a:outerShdw blurRad="76200" dist="50800" dir="2700000" algn="tl" rotWithShape="0">
                    <a:srgbClr val="000000">
                      <a:alpha val="27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90601" y="4406902"/>
            <a:ext cx="71628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990601" y="2906715"/>
            <a:ext cx="71628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990600" y="1752603"/>
            <a:ext cx="3505200" cy="41909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752603"/>
            <a:ext cx="3505200" cy="41909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990600" y="1752602"/>
            <a:ext cx="3506788" cy="68579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990600" y="2514601"/>
            <a:ext cx="3506788" cy="3429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8" y="1752603"/>
            <a:ext cx="3508373" cy="6857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8" y="2514601"/>
            <a:ext cx="3508373" cy="3429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1127760" y="1800225"/>
            <a:ext cx="6949440" cy="304800"/>
          </a:xfrm>
        </p:spPr>
        <p:txBody>
          <a:bodyPr wrap="none" anchor="ctr" anchorCtr="0"/>
          <a:lstStyle>
            <a:lvl1pPr marL="0" indent="0" algn="ctr">
              <a:spcBef>
                <a:spcPts val="0"/>
              </a:spcBef>
              <a:buFontTx/>
              <a:buNone/>
              <a:defRPr sz="1050" spc="0" baseline="0">
                <a:solidFill>
                  <a:schemeClr val="tx1"/>
                </a:solidFill>
                <a:effectLst/>
                <a:latin typeface="+mj-lt"/>
              </a:defRPr>
            </a:lvl1pPr>
            <a:lvl2pPr indent="0">
              <a:spcBef>
                <a:spcPts val="0"/>
              </a:spcBef>
              <a:buFontTx/>
              <a:buNone/>
              <a:defRPr/>
            </a:lvl2pPr>
            <a:lvl3pPr indent="0">
              <a:spcBef>
                <a:spcPts val="0"/>
              </a:spcBef>
              <a:buFontTx/>
              <a:buNone/>
              <a:defRPr/>
            </a:lvl3pPr>
            <a:lvl4pPr indent="0">
              <a:spcBef>
                <a:spcPts val="0"/>
              </a:spcBef>
              <a:buFontTx/>
              <a:buNone/>
              <a:defRPr/>
            </a:lvl4pPr>
            <a:lvl5pPr indent="0"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/>
          </p:nvPr>
        </p:nvSpPr>
        <p:spPr>
          <a:xfrm>
            <a:off x="1127760" y="3829050"/>
            <a:ext cx="6949440" cy="2667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FontTx/>
              <a:buNone/>
              <a:defRPr sz="1050" spc="0" baseline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1127760" y="4419600"/>
            <a:ext cx="6949440" cy="381000"/>
          </a:xfrm>
        </p:spPr>
        <p:txBody>
          <a:bodyPr wrap="non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400" cap="none" baseline="0">
                <a:solidFill>
                  <a:schemeClr val="tx1"/>
                </a:solidFill>
                <a:effectLst>
                  <a:outerShdw blurRad="76200" dist="50800" dir="2700000" algn="tl" rotWithShape="0">
                    <a:srgbClr val="000000">
                      <a:alpha val="13000"/>
                    </a:srgbClr>
                  </a:outerShdw>
                </a:effectLst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1127760" y="4800600"/>
            <a:ext cx="6949440" cy="257175"/>
          </a:xfrm>
        </p:spPr>
        <p:txBody>
          <a:bodyPr wrap="non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105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1127760" y="5534025"/>
            <a:ext cx="6949440" cy="257175"/>
          </a:xfrm>
        </p:spPr>
        <p:txBody>
          <a:bodyPr wrap="none" anchor="ctr" anchorCtr="0"/>
          <a:lstStyle>
            <a:lvl1pPr marL="0" indent="0" algn="ctr">
              <a:spcBef>
                <a:spcPts val="0"/>
              </a:spcBef>
              <a:buFontTx/>
              <a:buNone/>
              <a:defRPr sz="1050" spc="0" baseline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Subtitle 20"/>
          <p:cNvSpPr>
            <a:spLocks noGrp="1"/>
          </p:cNvSpPr>
          <p:nvPr>
            <p:ph type="subTitle" idx="1"/>
          </p:nvPr>
        </p:nvSpPr>
        <p:spPr>
          <a:xfrm>
            <a:off x="1127760" y="1066800"/>
            <a:ext cx="6949440" cy="304800"/>
          </a:xfrm>
        </p:spPr>
        <p:txBody>
          <a:bodyPr wrap="none" anchor="ctr" anchorCtr="0"/>
          <a:lstStyle>
            <a:lvl1pPr marL="0" indent="0" algn="ctr">
              <a:buNone/>
              <a:defRPr sz="1400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123950" y="2819400"/>
            <a:ext cx="6949440" cy="1066800"/>
          </a:xfrm>
        </p:spPr>
        <p:txBody>
          <a:bodyPr wrap="square" anchor="b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4800">
                <a:solidFill>
                  <a:schemeClr val="tx1"/>
                </a:solidFill>
                <a:effectLst>
                  <a:outerShdw blurRad="76200" dist="50800" dir="2700000" algn="tl" rotWithShape="0">
                    <a:srgbClr val="000000">
                      <a:alpha val="13000"/>
                    </a:srgbClr>
                  </a:outerShdw>
                </a:effectLst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1123950" y="1371600"/>
            <a:ext cx="6953250" cy="428625"/>
          </a:xfrm>
        </p:spPr>
        <p:txBody>
          <a:bodyPr>
            <a:normAutofit/>
          </a:bodyPr>
          <a:lstStyle>
            <a:lvl1pPr algn="ctr">
              <a:defRPr sz="32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90601" y="914400"/>
            <a:ext cx="2474915" cy="685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914400"/>
            <a:ext cx="45783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990601" y="1676400"/>
            <a:ext cx="2474915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990600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FDF3-D88D-4543-898D-E64374E98FC3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A885-9F8E-4F8B-9FA2-CC99E53ECE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Background"/>
          <p:cNvGrpSpPr/>
          <p:nvPr/>
        </p:nvGrpSpPr>
        <p:grpSpPr>
          <a:xfrm>
            <a:off x="-447674" y="-457200"/>
            <a:ext cx="10029825" cy="7753350"/>
            <a:chOff x="-447674" y="-457200"/>
            <a:chExt cx="10029825" cy="77533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1">
                <a:tint val="4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-447674" y="-457200"/>
              <a:ext cx="10029825" cy="7753350"/>
              <a:chOff x="-457200" y="-457200"/>
              <a:chExt cx="10058400" cy="7772400"/>
            </a:xfrm>
            <a:effectLst/>
          </p:grpSpPr>
          <p:grpSp>
            <p:nvGrpSpPr>
              <p:cNvPr id="9" name="Group 8"/>
              <p:cNvGrpSpPr/>
              <p:nvPr/>
            </p:nvGrpSpPr>
            <p:grpSpPr>
              <a:xfrm>
                <a:off x="-457200" y="0"/>
                <a:ext cx="914400" cy="6858000"/>
                <a:chOff x="-457200" y="0"/>
                <a:chExt cx="914400" cy="6858000"/>
              </a:xfrm>
            </p:grpSpPr>
            <p:sp>
              <p:nvSpPr>
                <p:cNvPr id="170" name="Arc 169"/>
                <p:cNvSpPr/>
                <p:nvPr/>
              </p:nvSpPr>
              <p:spPr>
                <a:xfrm>
                  <a:off x="-457200" y="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" name="Arc 170"/>
                <p:cNvSpPr/>
                <p:nvPr/>
              </p:nvSpPr>
              <p:spPr>
                <a:xfrm>
                  <a:off x="-457200" y="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" name="Arc 171"/>
                <p:cNvSpPr/>
                <p:nvPr/>
              </p:nvSpPr>
              <p:spPr>
                <a:xfrm>
                  <a:off x="-457200" y="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" name="Arc 172"/>
                <p:cNvSpPr/>
                <p:nvPr/>
              </p:nvSpPr>
              <p:spPr>
                <a:xfrm>
                  <a:off x="-457200" y="457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Arc 173"/>
                <p:cNvSpPr/>
                <p:nvPr/>
              </p:nvSpPr>
              <p:spPr>
                <a:xfrm>
                  <a:off x="-457200" y="609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Arc 174"/>
                <p:cNvSpPr/>
                <p:nvPr/>
              </p:nvSpPr>
              <p:spPr>
                <a:xfrm>
                  <a:off x="-457200" y="762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6" name="Arc 175"/>
                <p:cNvSpPr/>
                <p:nvPr/>
              </p:nvSpPr>
              <p:spPr>
                <a:xfrm>
                  <a:off x="-457200" y="914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Arc 176"/>
                <p:cNvSpPr/>
                <p:nvPr/>
              </p:nvSpPr>
              <p:spPr>
                <a:xfrm>
                  <a:off x="-457200" y="1066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8" name="Arc 177"/>
                <p:cNvSpPr/>
                <p:nvPr/>
              </p:nvSpPr>
              <p:spPr>
                <a:xfrm>
                  <a:off x="-457200" y="1219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Arc 178"/>
                <p:cNvSpPr/>
                <p:nvPr/>
              </p:nvSpPr>
              <p:spPr>
                <a:xfrm>
                  <a:off x="-457200" y="1371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Arc 179"/>
                <p:cNvSpPr/>
                <p:nvPr/>
              </p:nvSpPr>
              <p:spPr>
                <a:xfrm>
                  <a:off x="-457200" y="1524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Arc 180"/>
                <p:cNvSpPr/>
                <p:nvPr/>
              </p:nvSpPr>
              <p:spPr>
                <a:xfrm>
                  <a:off x="-457200" y="1676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Arc 181"/>
                <p:cNvSpPr/>
                <p:nvPr/>
              </p:nvSpPr>
              <p:spPr>
                <a:xfrm>
                  <a:off x="-457200" y="1828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Arc 182"/>
                <p:cNvSpPr/>
                <p:nvPr/>
              </p:nvSpPr>
              <p:spPr>
                <a:xfrm>
                  <a:off x="-457200" y="1981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Arc 183"/>
                <p:cNvSpPr/>
                <p:nvPr/>
              </p:nvSpPr>
              <p:spPr>
                <a:xfrm>
                  <a:off x="-457200" y="2133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Arc 184"/>
                <p:cNvSpPr/>
                <p:nvPr/>
              </p:nvSpPr>
              <p:spPr>
                <a:xfrm>
                  <a:off x="-457200" y="2286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Arc 185"/>
                <p:cNvSpPr/>
                <p:nvPr/>
              </p:nvSpPr>
              <p:spPr>
                <a:xfrm>
                  <a:off x="-457200" y="2438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Arc 186"/>
                <p:cNvSpPr/>
                <p:nvPr/>
              </p:nvSpPr>
              <p:spPr>
                <a:xfrm>
                  <a:off x="-457200" y="2590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Arc 187"/>
                <p:cNvSpPr/>
                <p:nvPr/>
              </p:nvSpPr>
              <p:spPr>
                <a:xfrm>
                  <a:off x="-457200" y="2743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Arc 188"/>
                <p:cNvSpPr/>
                <p:nvPr/>
              </p:nvSpPr>
              <p:spPr>
                <a:xfrm>
                  <a:off x="-457200" y="2895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Arc 189"/>
                <p:cNvSpPr/>
                <p:nvPr/>
              </p:nvSpPr>
              <p:spPr>
                <a:xfrm>
                  <a:off x="-457200" y="3048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Arc 190"/>
                <p:cNvSpPr/>
                <p:nvPr/>
              </p:nvSpPr>
              <p:spPr>
                <a:xfrm>
                  <a:off x="-457200" y="3200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Arc 191"/>
                <p:cNvSpPr/>
                <p:nvPr/>
              </p:nvSpPr>
              <p:spPr>
                <a:xfrm>
                  <a:off x="-457200" y="3352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Arc 192"/>
                <p:cNvSpPr/>
                <p:nvPr/>
              </p:nvSpPr>
              <p:spPr>
                <a:xfrm>
                  <a:off x="-457200" y="3505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Arc 193"/>
                <p:cNvSpPr/>
                <p:nvPr/>
              </p:nvSpPr>
              <p:spPr>
                <a:xfrm>
                  <a:off x="-457200" y="3657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Arc 194"/>
                <p:cNvSpPr/>
                <p:nvPr/>
              </p:nvSpPr>
              <p:spPr>
                <a:xfrm>
                  <a:off x="-457200" y="3810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Arc 195"/>
                <p:cNvSpPr/>
                <p:nvPr/>
              </p:nvSpPr>
              <p:spPr>
                <a:xfrm>
                  <a:off x="-457200" y="396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Arc 196"/>
                <p:cNvSpPr/>
                <p:nvPr/>
              </p:nvSpPr>
              <p:spPr>
                <a:xfrm>
                  <a:off x="-457200" y="411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Arc 197"/>
                <p:cNvSpPr/>
                <p:nvPr/>
              </p:nvSpPr>
              <p:spPr>
                <a:xfrm>
                  <a:off x="-457200" y="4267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Arc 198"/>
                <p:cNvSpPr/>
                <p:nvPr/>
              </p:nvSpPr>
              <p:spPr>
                <a:xfrm>
                  <a:off x="-457200" y="4419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Arc 199"/>
                <p:cNvSpPr/>
                <p:nvPr/>
              </p:nvSpPr>
              <p:spPr>
                <a:xfrm>
                  <a:off x="-457200" y="4572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Arc 200"/>
                <p:cNvSpPr/>
                <p:nvPr/>
              </p:nvSpPr>
              <p:spPr>
                <a:xfrm>
                  <a:off x="-457200" y="4724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Arc 201"/>
                <p:cNvSpPr/>
                <p:nvPr/>
              </p:nvSpPr>
              <p:spPr>
                <a:xfrm>
                  <a:off x="-457200" y="4876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Arc 202"/>
                <p:cNvSpPr/>
                <p:nvPr/>
              </p:nvSpPr>
              <p:spPr>
                <a:xfrm>
                  <a:off x="-457200" y="5029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Arc 203"/>
                <p:cNvSpPr/>
                <p:nvPr/>
              </p:nvSpPr>
              <p:spPr>
                <a:xfrm>
                  <a:off x="-457200" y="5181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Arc 204"/>
                <p:cNvSpPr/>
                <p:nvPr/>
              </p:nvSpPr>
              <p:spPr>
                <a:xfrm>
                  <a:off x="-457200" y="5334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Arc 205"/>
                <p:cNvSpPr/>
                <p:nvPr/>
              </p:nvSpPr>
              <p:spPr>
                <a:xfrm>
                  <a:off x="-457200" y="5486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Arc 206"/>
                <p:cNvSpPr/>
                <p:nvPr/>
              </p:nvSpPr>
              <p:spPr>
                <a:xfrm>
                  <a:off x="-457200" y="5638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Arc 207"/>
                <p:cNvSpPr/>
                <p:nvPr/>
              </p:nvSpPr>
              <p:spPr>
                <a:xfrm>
                  <a:off x="-457200" y="57912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Arc 208"/>
                <p:cNvSpPr/>
                <p:nvPr/>
              </p:nvSpPr>
              <p:spPr>
                <a:xfrm>
                  <a:off x="-457200" y="59436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Arc 209"/>
                <p:cNvSpPr/>
                <p:nvPr/>
              </p:nvSpPr>
              <p:spPr>
                <a:xfrm>
                  <a:off x="-457200" y="60960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Arc 210"/>
                <p:cNvSpPr/>
                <p:nvPr/>
              </p:nvSpPr>
              <p:spPr>
                <a:xfrm>
                  <a:off x="-457200" y="6248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8686800" y="12915"/>
                <a:ext cx="914400" cy="6858000"/>
                <a:chOff x="8686800" y="12915"/>
                <a:chExt cx="914400" cy="6858000"/>
              </a:xfrm>
            </p:grpSpPr>
            <p:sp>
              <p:nvSpPr>
                <p:cNvPr id="128" name="Arc 127"/>
                <p:cNvSpPr/>
                <p:nvPr/>
              </p:nvSpPr>
              <p:spPr>
                <a:xfrm flipH="1">
                  <a:off x="8686800" y="12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Arc 128"/>
                <p:cNvSpPr/>
                <p:nvPr/>
              </p:nvSpPr>
              <p:spPr>
                <a:xfrm flipH="1">
                  <a:off x="8686800" y="165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Arc 129"/>
                <p:cNvSpPr/>
                <p:nvPr/>
              </p:nvSpPr>
              <p:spPr>
                <a:xfrm flipH="1">
                  <a:off x="8686800" y="317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Arc 130"/>
                <p:cNvSpPr/>
                <p:nvPr/>
              </p:nvSpPr>
              <p:spPr>
                <a:xfrm flipH="1">
                  <a:off x="8686800" y="470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Arc 131"/>
                <p:cNvSpPr/>
                <p:nvPr/>
              </p:nvSpPr>
              <p:spPr>
                <a:xfrm flipH="1">
                  <a:off x="8686800" y="622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Arc 132"/>
                <p:cNvSpPr/>
                <p:nvPr/>
              </p:nvSpPr>
              <p:spPr>
                <a:xfrm flipH="1">
                  <a:off x="8686800" y="774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Arc 133"/>
                <p:cNvSpPr/>
                <p:nvPr/>
              </p:nvSpPr>
              <p:spPr>
                <a:xfrm flipH="1">
                  <a:off x="8686800" y="927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Arc 134"/>
                <p:cNvSpPr/>
                <p:nvPr/>
              </p:nvSpPr>
              <p:spPr>
                <a:xfrm flipH="1">
                  <a:off x="8686800" y="1079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Arc 135"/>
                <p:cNvSpPr/>
                <p:nvPr/>
              </p:nvSpPr>
              <p:spPr>
                <a:xfrm flipH="1">
                  <a:off x="8686800" y="1232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Arc 136"/>
                <p:cNvSpPr/>
                <p:nvPr/>
              </p:nvSpPr>
              <p:spPr>
                <a:xfrm flipH="1">
                  <a:off x="8686800" y="1384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Arc 137"/>
                <p:cNvSpPr/>
                <p:nvPr/>
              </p:nvSpPr>
              <p:spPr>
                <a:xfrm flipH="1">
                  <a:off x="8686800" y="1536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Arc 138"/>
                <p:cNvSpPr/>
                <p:nvPr/>
              </p:nvSpPr>
              <p:spPr>
                <a:xfrm flipH="1">
                  <a:off x="8686800" y="1689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Arc 139"/>
                <p:cNvSpPr/>
                <p:nvPr/>
              </p:nvSpPr>
              <p:spPr>
                <a:xfrm flipH="1">
                  <a:off x="8686800" y="1841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Arc 140"/>
                <p:cNvSpPr/>
                <p:nvPr/>
              </p:nvSpPr>
              <p:spPr>
                <a:xfrm flipH="1">
                  <a:off x="8686800" y="1994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Arc 141"/>
                <p:cNvSpPr/>
                <p:nvPr/>
              </p:nvSpPr>
              <p:spPr>
                <a:xfrm flipH="1">
                  <a:off x="8686800" y="2146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Arc 142"/>
                <p:cNvSpPr/>
                <p:nvPr/>
              </p:nvSpPr>
              <p:spPr>
                <a:xfrm flipH="1">
                  <a:off x="8686800" y="2298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Arc 143"/>
                <p:cNvSpPr/>
                <p:nvPr/>
              </p:nvSpPr>
              <p:spPr>
                <a:xfrm flipH="1">
                  <a:off x="8686800" y="2451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Arc 144"/>
                <p:cNvSpPr/>
                <p:nvPr/>
              </p:nvSpPr>
              <p:spPr>
                <a:xfrm flipH="1">
                  <a:off x="8686800" y="2603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Arc 145"/>
                <p:cNvSpPr/>
                <p:nvPr/>
              </p:nvSpPr>
              <p:spPr>
                <a:xfrm flipH="1">
                  <a:off x="8686800" y="2756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Arc 146"/>
                <p:cNvSpPr/>
                <p:nvPr/>
              </p:nvSpPr>
              <p:spPr>
                <a:xfrm flipH="1">
                  <a:off x="8686800" y="2908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Arc 147"/>
                <p:cNvSpPr/>
                <p:nvPr/>
              </p:nvSpPr>
              <p:spPr>
                <a:xfrm flipH="1">
                  <a:off x="8686800" y="3060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Arc 148"/>
                <p:cNvSpPr/>
                <p:nvPr/>
              </p:nvSpPr>
              <p:spPr>
                <a:xfrm flipH="1">
                  <a:off x="8686800" y="3213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Arc 149"/>
                <p:cNvSpPr/>
                <p:nvPr/>
              </p:nvSpPr>
              <p:spPr>
                <a:xfrm flipH="1">
                  <a:off x="8686800" y="3365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Arc 150"/>
                <p:cNvSpPr/>
                <p:nvPr/>
              </p:nvSpPr>
              <p:spPr>
                <a:xfrm flipH="1">
                  <a:off x="8686800" y="3518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Arc 151"/>
                <p:cNvSpPr/>
                <p:nvPr/>
              </p:nvSpPr>
              <p:spPr>
                <a:xfrm flipH="1">
                  <a:off x="8686800" y="3670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Arc 152"/>
                <p:cNvSpPr/>
                <p:nvPr/>
              </p:nvSpPr>
              <p:spPr>
                <a:xfrm flipH="1">
                  <a:off x="8686800" y="3822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Arc 153"/>
                <p:cNvSpPr/>
                <p:nvPr/>
              </p:nvSpPr>
              <p:spPr>
                <a:xfrm flipH="1">
                  <a:off x="8686800" y="3975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Arc 154"/>
                <p:cNvSpPr/>
                <p:nvPr/>
              </p:nvSpPr>
              <p:spPr>
                <a:xfrm flipH="1">
                  <a:off x="8686800" y="4127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Arc 155"/>
                <p:cNvSpPr/>
                <p:nvPr/>
              </p:nvSpPr>
              <p:spPr>
                <a:xfrm flipH="1">
                  <a:off x="8686800" y="4280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Arc 156"/>
                <p:cNvSpPr/>
                <p:nvPr/>
              </p:nvSpPr>
              <p:spPr>
                <a:xfrm flipH="1">
                  <a:off x="8686800" y="4432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Arc 157"/>
                <p:cNvSpPr/>
                <p:nvPr/>
              </p:nvSpPr>
              <p:spPr>
                <a:xfrm flipH="1">
                  <a:off x="8686800" y="4584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Arc 158"/>
                <p:cNvSpPr/>
                <p:nvPr/>
              </p:nvSpPr>
              <p:spPr>
                <a:xfrm flipH="1">
                  <a:off x="8686800" y="4737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Arc 159"/>
                <p:cNvSpPr/>
                <p:nvPr/>
              </p:nvSpPr>
              <p:spPr>
                <a:xfrm flipH="1">
                  <a:off x="8686800" y="4889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Arc 160"/>
                <p:cNvSpPr/>
                <p:nvPr/>
              </p:nvSpPr>
              <p:spPr>
                <a:xfrm flipH="1">
                  <a:off x="8686800" y="5042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Arc 161"/>
                <p:cNvSpPr/>
                <p:nvPr/>
              </p:nvSpPr>
              <p:spPr>
                <a:xfrm flipH="1">
                  <a:off x="8686800" y="5194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Arc 162"/>
                <p:cNvSpPr/>
                <p:nvPr/>
              </p:nvSpPr>
              <p:spPr>
                <a:xfrm flipH="1">
                  <a:off x="8686800" y="5346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Arc 163"/>
                <p:cNvSpPr/>
                <p:nvPr/>
              </p:nvSpPr>
              <p:spPr>
                <a:xfrm flipH="1">
                  <a:off x="8686800" y="5499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Arc 164"/>
                <p:cNvSpPr/>
                <p:nvPr/>
              </p:nvSpPr>
              <p:spPr>
                <a:xfrm flipH="1">
                  <a:off x="8686800" y="56517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Arc 165"/>
                <p:cNvSpPr/>
                <p:nvPr/>
              </p:nvSpPr>
              <p:spPr>
                <a:xfrm flipH="1">
                  <a:off x="8686800" y="58041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Arc 166"/>
                <p:cNvSpPr/>
                <p:nvPr/>
              </p:nvSpPr>
              <p:spPr>
                <a:xfrm flipH="1">
                  <a:off x="8686800" y="59565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Arc 167"/>
                <p:cNvSpPr/>
                <p:nvPr/>
              </p:nvSpPr>
              <p:spPr>
                <a:xfrm flipH="1">
                  <a:off x="8686800" y="61089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Arc 168"/>
                <p:cNvSpPr/>
                <p:nvPr/>
              </p:nvSpPr>
              <p:spPr>
                <a:xfrm flipH="1">
                  <a:off x="8686800" y="6261315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0" y="-457200"/>
                <a:ext cx="9144000" cy="914400"/>
                <a:chOff x="0" y="-457200"/>
                <a:chExt cx="9144000" cy="914400"/>
              </a:xfrm>
            </p:grpSpPr>
            <p:sp>
              <p:nvSpPr>
                <p:cNvPr id="70" name="Arc 69"/>
                <p:cNvSpPr/>
                <p:nvPr/>
              </p:nvSpPr>
              <p:spPr>
                <a:xfrm rot="5400000">
                  <a:off x="6096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Arc 70"/>
                <p:cNvSpPr/>
                <p:nvPr/>
              </p:nvSpPr>
              <p:spPr>
                <a:xfrm rot="5400000">
                  <a:off x="5943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Arc 71"/>
                <p:cNvSpPr/>
                <p:nvPr/>
              </p:nvSpPr>
              <p:spPr>
                <a:xfrm rot="5400000">
                  <a:off x="5791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Arc 72"/>
                <p:cNvSpPr/>
                <p:nvPr/>
              </p:nvSpPr>
              <p:spPr>
                <a:xfrm rot="5400000">
                  <a:off x="5638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Arc 73"/>
                <p:cNvSpPr/>
                <p:nvPr/>
              </p:nvSpPr>
              <p:spPr>
                <a:xfrm rot="5400000">
                  <a:off x="5486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Arc 74"/>
                <p:cNvSpPr/>
                <p:nvPr/>
              </p:nvSpPr>
              <p:spPr>
                <a:xfrm rot="5400000">
                  <a:off x="5334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Arc 75"/>
                <p:cNvSpPr/>
                <p:nvPr/>
              </p:nvSpPr>
              <p:spPr>
                <a:xfrm rot="5400000">
                  <a:off x="5181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Arc 76"/>
                <p:cNvSpPr/>
                <p:nvPr/>
              </p:nvSpPr>
              <p:spPr>
                <a:xfrm rot="5400000">
                  <a:off x="5029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Arc 77"/>
                <p:cNvSpPr/>
                <p:nvPr/>
              </p:nvSpPr>
              <p:spPr>
                <a:xfrm rot="5400000">
                  <a:off x="4876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Arc 78"/>
                <p:cNvSpPr/>
                <p:nvPr/>
              </p:nvSpPr>
              <p:spPr>
                <a:xfrm rot="5400000">
                  <a:off x="4724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Arc 79"/>
                <p:cNvSpPr/>
                <p:nvPr/>
              </p:nvSpPr>
              <p:spPr>
                <a:xfrm rot="5400000">
                  <a:off x="4572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Arc 80"/>
                <p:cNvSpPr/>
                <p:nvPr/>
              </p:nvSpPr>
              <p:spPr>
                <a:xfrm rot="5400000">
                  <a:off x="4419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Arc 81"/>
                <p:cNvSpPr/>
                <p:nvPr/>
              </p:nvSpPr>
              <p:spPr>
                <a:xfrm rot="5400000">
                  <a:off x="4267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Arc 82"/>
                <p:cNvSpPr/>
                <p:nvPr/>
              </p:nvSpPr>
              <p:spPr>
                <a:xfrm rot="5400000">
                  <a:off x="4114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Arc 83"/>
                <p:cNvSpPr/>
                <p:nvPr/>
              </p:nvSpPr>
              <p:spPr>
                <a:xfrm rot="5400000">
                  <a:off x="3962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Arc 84"/>
                <p:cNvSpPr/>
                <p:nvPr/>
              </p:nvSpPr>
              <p:spPr>
                <a:xfrm rot="5400000">
                  <a:off x="3810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Arc 85"/>
                <p:cNvSpPr/>
                <p:nvPr/>
              </p:nvSpPr>
              <p:spPr>
                <a:xfrm rot="5400000">
                  <a:off x="3657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Arc 86"/>
                <p:cNvSpPr/>
                <p:nvPr/>
              </p:nvSpPr>
              <p:spPr>
                <a:xfrm rot="5400000">
                  <a:off x="3505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Arc 87"/>
                <p:cNvSpPr/>
                <p:nvPr/>
              </p:nvSpPr>
              <p:spPr>
                <a:xfrm rot="5400000">
                  <a:off x="3352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Arc 88"/>
                <p:cNvSpPr/>
                <p:nvPr/>
              </p:nvSpPr>
              <p:spPr>
                <a:xfrm rot="5400000">
                  <a:off x="3200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Arc 89"/>
                <p:cNvSpPr/>
                <p:nvPr/>
              </p:nvSpPr>
              <p:spPr>
                <a:xfrm rot="5400000">
                  <a:off x="3048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Arc 90"/>
                <p:cNvSpPr/>
                <p:nvPr/>
              </p:nvSpPr>
              <p:spPr>
                <a:xfrm rot="5400000">
                  <a:off x="2895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Arc 91"/>
                <p:cNvSpPr/>
                <p:nvPr/>
              </p:nvSpPr>
              <p:spPr>
                <a:xfrm rot="5400000">
                  <a:off x="2743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Arc 92"/>
                <p:cNvSpPr/>
                <p:nvPr/>
              </p:nvSpPr>
              <p:spPr>
                <a:xfrm rot="5400000">
                  <a:off x="2590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Arc 93"/>
                <p:cNvSpPr/>
                <p:nvPr/>
              </p:nvSpPr>
              <p:spPr>
                <a:xfrm rot="5400000">
                  <a:off x="2438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Arc 94"/>
                <p:cNvSpPr/>
                <p:nvPr/>
              </p:nvSpPr>
              <p:spPr>
                <a:xfrm rot="5400000">
                  <a:off x="2286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Arc 95"/>
                <p:cNvSpPr/>
                <p:nvPr/>
              </p:nvSpPr>
              <p:spPr>
                <a:xfrm rot="5400000">
                  <a:off x="2133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Arc 96"/>
                <p:cNvSpPr/>
                <p:nvPr/>
              </p:nvSpPr>
              <p:spPr>
                <a:xfrm rot="5400000">
                  <a:off x="1981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Arc 97"/>
                <p:cNvSpPr/>
                <p:nvPr/>
              </p:nvSpPr>
              <p:spPr>
                <a:xfrm rot="5400000">
                  <a:off x="1828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Arc 98"/>
                <p:cNvSpPr/>
                <p:nvPr/>
              </p:nvSpPr>
              <p:spPr>
                <a:xfrm rot="5400000">
                  <a:off x="1676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Arc 99"/>
                <p:cNvSpPr/>
                <p:nvPr/>
              </p:nvSpPr>
              <p:spPr>
                <a:xfrm rot="5400000">
                  <a:off x="1524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Arc 100"/>
                <p:cNvSpPr/>
                <p:nvPr/>
              </p:nvSpPr>
              <p:spPr>
                <a:xfrm rot="5400000">
                  <a:off x="1371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Arc 101"/>
                <p:cNvSpPr/>
                <p:nvPr/>
              </p:nvSpPr>
              <p:spPr>
                <a:xfrm rot="5400000">
                  <a:off x="1219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Arc 102"/>
                <p:cNvSpPr/>
                <p:nvPr/>
              </p:nvSpPr>
              <p:spPr>
                <a:xfrm rot="5400000">
                  <a:off x="1066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Arc 103"/>
                <p:cNvSpPr/>
                <p:nvPr/>
              </p:nvSpPr>
              <p:spPr>
                <a:xfrm rot="5400000">
                  <a:off x="914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Arc 104"/>
                <p:cNvSpPr/>
                <p:nvPr/>
              </p:nvSpPr>
              <p:spPr>
                <a:xfrm rot="5400000">
                  <a:off x="762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Arc 105"/>
                <p:cNvSpPr/>
                <p:nvPr/>
              </p:nvSpPr>
              <p:spPr>
                <a:xfrm rot="5400000">
                  <a:off x="609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Arc 106"/>
                <p:cNvSpPr/>
                <p:nvPr/>
              </p:nvSpPr>
              <p:spPr>
                <a:xfrm rot="5400000">
                  <a:off x="457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Arc 107"/>
                <p:cNvSpPr/>
                <p:nvPr/>
              </p:nvSpPr>
              <p:spPr>
                <a:xfrm rot="5400000">
                  <a:off x="304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Arc 108"/>
                <p:cNvSpPr/>
                <p:nvPr/>
              </p:nvSpPr>
              <p:spPr>
                <a:xfrm rot="5400000">
                  <a:off x="152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Arc 109"/>
                <p:cNvSpPr/>
                <p:nvPr/>
              </p:nvSpPr>
              <p:spPr>
                <a:xfrm rot="5400000">
                  <a:off x="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Arc 110"/>
                <p:cNvSpPr/>
                <p:nvPr/>
              </p:nvSpPr>
              <p:spPr>
                <a:xfrm rot="5400000">
                  <a:off x="-152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Arc 111"/>
                <p:cNvSpPr/>
                <p:nvPr/>
              </p:nvSpPr>
              <p:spPr>
                <a:xfrm rot="5400000">
                  <a:off x="8382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Arc 112"/>
                <p:cNvSpPr/>
                <p:nvPr/>
              </p:nvSpPr>
              <p:spPr>
                <a:xfrm rot="5400000">
                  <a:off x="8229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Arc 113"/>
                <p:cNvSpPr/>
                <p:nvPr/>
              </p:nvSpPr>
              <p:spPr>
                <a:xfrm rot="5400000">
                  <a:off x="8077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Arc 114"/>
                <p:cNvSpPr/>
                <p:nvPr/>
              </p:nvSpPr>
              <p:spPr>
                <a:xfrm rot="5400000">
                  <a:off x="7924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Arc 115"/>
                <p:cNvSpPr/>
                <p:nvPr/>
              </p:nvSpPr>
              <p:spPr>
                <a:xfrm rot="5400000">
                  <a:off x="7772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Arc 116"/>
                <p:cNvSpPr/>
                <p:nvPr/>
              </p:nvSpPr>
              <p:spPr>
                <a:xfrm rot="5400000">
                  <a:off x="7620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Arc 117"/>
                <p:cNvSpPr/>
                <p:nvPr/>
              </p:nvSpPr>
              <p:spPr>
                <a:xfrm rot="5400000">
                  <a:off x="7467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Arc 118"/>
                <p:cNvSpPr/>
                <p:nvPr/>
              </p:nvSpPr>
              <p:spPr>
                <a:xfrm rot="5400000">
                  <a:off x="7315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Arc 119"/>
                <p:cNvSpPr/>
                <p:nvPr/>
              </p:nvSpPr>
              <p:spPr>
                <a:xfrm rot="5400000">
                  <a:off x="7162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Arc 120"/>
                <p:cNvSpPr/>
                <p:nvPr/>
              </p:nvSpPr>
              <p:spPr>
                <a:xfrm rot="5400000">
                  <a:off x="7010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Arc 121"/>
                <p:cNvSpPr/>
                <p:nvPr/>
              </p:nvSpPr>
              <p:spPr>
                <a:xfrm rot="5400000">
                  <a:off x="68580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Arc 122"/>
                <p:cNvSpPr/>
                <p:nvPr/>
              </p:nvSpPr>
              <p:spPr>
                <a:xfrm rot="5400000">
                  <a:off x="67056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Arc 123"/>
                <p:cNvSpPr/>
                <p:nvPr/>
              </p:nvSpPr>
              <p:spPr>
                <a:xfrm rot="5400000">
                  <a:off x="6553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Arc 124"/>
                <p:cNvSpPr/>
                <p:nvPr/>
              </p:nvSpPr>
              <p:spPr>
                <a:xfrm rot="5400000">
                  <a:off x="64008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Arc 125"/>
                <p:cNvSpPr/>
                <p:nvPr/>
              </p:nvSpPr>
              <p:spPr>
                <a:xfrm rot="5400000">
                  <a:off x="62484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Arc 126"/>
                <p:cNvSpPr/>
                <p:nvPr/>
              </p:nvSpPr>
              <p:spPr>
                <a:xfrm rot="5400000">
                  <a:off x="5791200" y="-3048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 flipV="1">
                <a:off x="0" y="6400800"/>
                <a:ext cx="9144000" cy="914400"/>
                <a:chOff x="152400" y="-304800"/>
                <a:chExt cx="9144000" cy="914400"/>
              </a:xfrm>
            </p:grpSpPr>
            <p:sp>
              <p:nvSpPr>
                <p:cNvPr id="13" name="Arc 12"/>
                <p:cNvSpPr/>
                <p:nvPr/>
              </p:nvSpPr>
              <p:spPr>
                <a:xfrm rot="5400000">
                  <a:off x="6248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Arc 13"/>
                <p:cNvSpPr/>
                <p:nvPr/>
              </p:nvSpPr>
              <p:spPr>
                <a:xfrm rot="5400000">
                  <a:off x="6096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Arc 14"/>
                <p:cNvSpPr/>
                <p:nvPr/>
              </p:nvSpPr>
              <p:spPr>
                <a:xfrm rot="5400000">
                  <a:off x="5943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Arc 15"/>
                <p:cNvSpPr/>
                <p:nvPr/>
              </p:nvSpPr>
              <p:spPr>
                <a:xfrm rot="5400000">
                  <a:off x="5791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Arc 16"/>
                <p:cNvSpPr/>
                <p:nvPr/>
              </p:nvSpPr>
              <p:spPr>
                <a:xfrm rot="5400000">
                  <a:off x="5638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Arc 17"/>
                <p:cNvSpPr/>
                <p:nvPr/>
              </p:nvSpPr>
              <p:spPr>
                <a:xfrm rot="5400000">
                  <a:off x="5486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Arc 18"/>
                <p:cNvSpPr/>
                <p:nvPr/>
              </p:nvSpPr>
              <p:spPr>
                <a:xfrm rot="5400000">
                  <a:off x="5334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Arc 19"/>
                <p:cNvSpPr/>
                <p:nvPr/>
              </p:nvSpPr>
              <p:spPr>
                <a:xfrm rot="5400000">
                  <a:off x="5181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Arc 20"/>
                <p:cNvSpPr/>
                <p:nvPr/>
              </p:nvSpPr>
              <p:spPr>
                <a:xfrm rot="5400000">
                  <a:off x="5029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Arc 21"/>
                <p:cNvSpPr/>
                <p:nvPr/>
              </p:nvSpPr>
              <p:spPr>
                <a:xfrm rot="5400000">
                  <a:off x="4876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Arc 22"/>
                <p:cNvSpPr/>
                <p:nvPr/>
              </p:nvSpPr>
              <p:spPr>
                <a:xfrm rot="5400000">
                  <a:off x="4724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/>
                <p:cNvSpPr/>
                <p:nvPr/>
              </p:nvSpPr>
              <p:spPr>
                <a:xfrm rot="5400000">
                  <a:off x="4572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Arc 24"/>
                <p:cNvSpPr/>
                <p:nvPr/>
              </p:nvSpPr>
              <p:spPr>
                <a:xfrm rot="5400000">
                  <a:off x="4419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Arc 25"/>
                <p:cNvSpPr/>
                <p:nvPr/>
              </p:nvSpPr>
              <p:spPr>
                <a:xfrm rot="5400000">
                  <a:off x="4267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Arc 26"/>
                <p:cNvSpPr/>
                <p:nvPr/>
              </p:nvSpPr>
              <p:spPr>
                <a:xfrm rot="5400000">
                  <a:off x="4114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Arc 27"/>
                <p:cNvSpPr/>
                <p:nvPr/>
              </p:nvSpPr>
              <p:spPr>
                <a:xfrm rot="5400000">
                  <a:off x="3962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Arc 28"/>
                <p:cNvSpPr/>
                <p:nvPr/>
              </p:nvSpPr>
              <p:spPr>
                <a:xfrm rot="5400000">
                  <a:off x="3810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Arc 29"/>
                <p:cNvSpPr/>
                <p:nvPr/>
              </p:nvSpPr>
              <p:spPr>
                <a:xfrm rot="5400000">
                  <a:off x="3657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Arc 30"/>
                <p:cNvSpPr/>
                <p:nvPr/>
              </p:nvSpPr>
              <p:spPr>
                <a:xfrm rot="5400000">
                  <a:off x="3505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Arc 31"/>
                <p:cNvSpPr/>
                <p:nvPr/>
              </p:nvSpPr>
              <p:spPr>
                <a:xfrm rot="5400000">
                  <a:off x="3352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Arc 32"/>
                <p:cNvSpPr/>
                <p:nvPr/>
              </p:nvSpPr>
              <p:spPr>
                <a:xfrm rot="5400000">
                  <a:off x="3200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Arc 33"/>
                <p:cNvSpPr/>
                <p:nvPr/>
              </p:nvSpPr>
              <p:spPr>
                <a:xfrm rot="5400000">
                  <a:off x="3048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Arc 34"/>
                <p:cNvSpPr/>
                <p:nvPr/>
              </p:nvSpPr>
              <p:spPr>
                <a:xfrm rot="5400000">
                  <a:off x="2895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Arc 35"/>
                <p:cNvSpPr/>
                <p:nvPr/>
              </p:nvSpPr>
              <p:spPr>
                <a:xfrm rot="5400000">
                  <a:off x="2743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Arc 36"/>
                <p:cNvSpPr/>
                <p:nvPr/>
              </p:nvSpPr>
              <p:spPr>
                <a:xfrm rot="5400000">
                  <a:off x="2590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Arc 37"/>
                <p:cNvSpPr/>
                <p:nvPr/>
              </p:nvSpPr>
              <p:spPr>
                <a:xfrm rot="5400000">
                  <a:off x="2438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Arc 38"/>
                <p:cNvSpPr/>
                <p:nvPr/>
              </p:nvSpPr>
              <p:spPr>
                <a:xfrm rot="5400000">
                  <a:off x="2286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Arc 39"/>
                <p:cNvSpPr/>
                <p:nvPr/>
              </p:nvSpPr>
              <p:spPr>
                <a:xfrm rot="5400000">
                  <a:off x="2133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Arc 40"/>
                <p:cNvSpPr/>
                <p:nvPr/>
              </p:nvSpPr>
              <p:spPr>
                <a:xfrm rot="5400000">
                  <a:off x="1981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Arc 41"/>
                <p:cNvSpPr/>
                <p:nvPr/>
              </p:nvSpPr>
              <p:spPr>
                <a:xfrm rot="5400000">
                  <a:off x="1828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Arc 42"/>
                <p:cNvSpPr/>
                <p:nvPr/>
              </p:nvSpPr>
              <p:spPr>
                <a:xfrm rot="5400000">
                  <a:off x="1676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Arc 43"/>
                <p:cNvSpPr/>
                <p:nvPr/>
              </p:nvSpPr>
              <p:spPr>
                <a:xfrm rot="5400000">
                  <a:off x="1524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Arc 44"/>
                <p:cNvSpPr/>
                <p:nvPr/>
              </p:nvSpPr>
              <p:spPr>
                <a:xfrm rot="5400000">
                  <a:off x="1371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Arc 45"/>
                <p:cNvSpPr/>
                <p:nvPr/>
              </p:nvSpPr>
              <p:spPr>
                <a:xfrm rot="5400000">
                  <a:off x="1219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Arc 46"/>
                <p:cNvSpPr/>
                <p:nvPr/>
              </p:nvSpPr>
              <p:spPr>
                <a:xfrm rot="5400000">
                  <a:off x="1066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Arc 47"/>
                <p:cNvSpPr/>
                <p:nvPr/>
              </p:nvSpPr>
              <p:spPr>
                <a:xfrm rot="5400000">
                  <a:off x="914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Arc 48"/>
                <p:cNvSpPr/>
                <p:nvPr/>
              </p:nvSpPr>
              <p:spPr>
                <a:xfrm rot="5400000">
                  <a:off x="762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Arc 49"/>
                <p:cNvSpPr/>
                <p:nvPr/>
              </p:nvSpPr>
              <p:spPr>
                <a:xfrm rot="5400000">
                  <a:off x="609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/>
                <p:cNvSpPr/>
                <p:nvPr/>
              </p:nvSpPr>
              <p:spPr>
                <a:xfrm rot="5400000">
                  <a:off x="457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/>
                <p:cNvSpPr/>
                <p:nvPr/>
              </p:nvSpPr>
              <p:spPr>
                <a:xfrm rot="5400000">
                  <a:off x="304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/>
                <p:cNvSpPr/>
                <p:nvPr/>
              </p:nvSpPr>
              <p:spPr>
                <a:xfrm rot="5400000">
                  <a:off x="152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Arc 53"/>
                <p:cNvSpPr/>
                <p:nvPr/>
              </p:nvSpPr>
              <p:spPr>
                <a:xfrm rot="5400000">
                  <a:off x="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/>
                <p:cNvSpPr/>
                <p:nvPr/>
              </p:nvSpPr>
              <p:spPr>
                <a:xfrm rot="5400000">
                  <a:off x="8534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/>
                <p:cNvSpPr/>
                <p:nvPr/>
              </p:nvSpPr>
              <p:spPr>
                <a:xfrm rot="5400000">
                  <a:off x="8382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/>
                <p:cNvSpPr/>
                <p:nvPr/>
              </p:nvSpPr>
              <p:spPr>
                <a:xfrm rot="5400000">
                  <a:off x="8229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Arc 57"/>
                <p:cNvSpPr/>
                <p:nvPr/>
              </p:nvSpPr>
              <p:spPr>
                <a:xfrm rot="5400000">
                  <a:off x="8077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Arc 58"/>
                <p:cNvSpPr/>
                <p:nvPr/>
              </p:nvSpPr>
              <p:spPr>
                <a:xfrm rot="5400000">
                  <a:off x="7924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Arc 59"/>
                <p:cNvSpPr/>
                <p:nvPr/>
              </p:nvSpPr>
              <p:spPr>
                <a:xfrm rot="5400000">
                  <a:off x="7772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Arc 60"/>
                <p:cNvSpPr/>
                <p:nvPr/>
              </p:nvSpPr>
              <p:spPr>
                <a:xfrm rot="5400000">
                  <a:off x="7620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Arc 61"/>
                <p:cNvSpPr/>
                <p:nvPr/>
              </p:nvSpPr>
              <p:spPr>
                <a:xfrm rot="5400000">
                  <a:off x="7467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Arc 62"/>
                <p:cNvSpPr/>
                <p:nvPr/>
              </p:nvSpPr>
              <p:spPr>
                <a:xfrm rot="5400000">
                  <a:off x="7315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Arc 63"/>
                <p:cNvSpPr/>
                <p:nvPr/>
              </p:nvSpPr>
              <p:spPr>
                <a:xfrm rot="5400000">
                  <a:off x="7162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Arc 64"/>
                <p:cNvSpPr/>
                <p:nvPr/>
              </p:nvSpPr>
              <p:spPr>
                <a:xfrm rot="5400000">
                  <a:off x="70104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Arc 65"/>
                <p:cNvSpPr/>
                <p:nvPr/>
              </p:nvSpPr>
              <p:spPr>
                <a:xfrm rot="5400000">
                  <a:off x="68580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Arc 66"/>
                <p:cNvSpPr/>
                <p:nvPr/>
              </p:nvSpPr>
              <p:spPr>
                <a:xfrm rot="5400000">
                  <a:off x="67056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Arc 67"/>
                <p:cNvSpPr/>
                <p:nvPr/>
              </p:nvSpPr>
              <p:spPr>
                <a:xfrm rot="5400000">
                  <a:off x="65532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Arc 68"/>
                <p:cNvSpPr/>
                <p:nvPr/>
              </p:nvSpPr>
              <p:spPr>
                <a:xfrm rot="5400000">
                  <a:off x="6400800" y="-152400"/>
                  <a:ext cx="914400" cy="609600"/>
                </a:xfrm>
                <a:prstGeom prst="arc">
                  <a:avLst>
                    <a:gd name="adj1" fmla="val 16183879"/>
                    <a:gd name="adj2" fmla="val 5399151"/>
                  </a:avLst>
                </a:prstGeom>
                <a:ln w="12700" cap="rnd" cmpd="sng" algn="ctr">
                  <a:solidFill>
                    <a:schemeClr val="accent1">
                      <a:tint val="20000"/>
                    </a:schemeClr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12" name="Rectangle 211"/>
            <p:cNvSpPr/>
            <p:nvPr userDrawn="1"/>
          </p:nvSpPr>
          <p:spPr>
            <a:xfrm>
              <a:off x="457200" y="457200"/>
              <a:ext cx="8229600" cy="5943600"/>
            </a:xfrm>
            <a:prstGeom prst="rect">
              <a:avLst/>
            </a:prstGeom>
            <a:solidFill>
              <a:schemeClr val="accent1">
                <a:tint val="60000"/>
              </a:schemeClr>
            </a:solidFill>
            <a:ln w="6350" cap="rnd" cmpd="sng" algn="ctr">
              <a:noFill/>
              <a:prstDash val="solid"/>
            </a:ln>
            <a:effectLst>
              <a:innerShdw blurRad="101600">
                <a:srgbClr val="000000">
                  <a:alpha val="43137"/>
                </a:srgbClr>
              </a:innerShdw>
            </a:effectLst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 userDrawn="1"/>
          </p:nvSpPr>
          <p:spPr>
            <a:xfrm>
              <a:off x="876300" y="828675"/>
              <a:ext cx="7391400" cy="5200650"/>
            </a:xfrm>
            <a:prstGeom prst="rect">
              <a:avLst/>
            </a:prstGeom>
            <a:solidFill>
              <a:schemeClr val="bg1"/>
            </a:solidFill>
            <a:ln w="6350" cap="rnd" cmpd="sng" algn="ctr">
              <a:noFill/>
              <a:prstDash val="solid"/>
            </a:ln>
            <a:effectLst>
              <a:outerShdw blurRad="254000" algn="tl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162800" cy="762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828803"/>
            <a:ext cx="7162800" cy="403859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9BDFDF3-D88D-4543-898D-E64374E98FC3}" type="datetimeFigureOut">
              <a:rPr lang="en-US" smtClean="0">
                <a:solidFill>
                  <a:schemeClr val="tx1"/>
                </a:solidFill>
              </a:rPr>
              <a:pPr/>
              <a:t>3/19/2018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181A885-9F8E-4F8B-9FA2-CC99E53ECE23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051560" y="2138533"/>
            <a:ext cx="6949440" cy="304800"/>
          </a:xfrm>
        </p:spPr>
        <p:txBody>
          <a:bodyPr/>
          <a:lstStyle/>
          <a:p>
            <a:r>
              <a:rPr lang="en-US" dirty="0"/>
              <a:t>This certificate is awarded 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123950" y="3630700"/>
            <a:ext cx="6949440" cy="266700"/>
          </a:xfrm>
        </p:spPr>
        <p:txBody>
          <a:bodyPr/>
          <a:lstStyle/>
          <a:p>
            <a:r>
              <a:rPr lang="en-US" dirty="0"/>
              <a:t>for completion of the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23950" y="4002970"/>
            <a:ext cx="6949440" cy="381000"/>
          </a:xfrm>
        </p:spPr>
        <p:txBody>
          <a:bodyPr/>
          <a:lstStyle/>
          <a:p>
            <a:r>
              <a:rPr lang="en-US" sz="1800" b="1" dirty="0"/>
              <a:t>LIVING WELL WITH CHRONIC CONDITIONS PROGRAM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123950" y="4721128"/>
            <a:ext cx="6949440" cy="257175"/>
          </a:xfrm>
        </p:spPr>
        <p:txBody>
          <a:bodyPr/>
          <a:lstStyle/>
          <a:p>
            <a:r>
              <a:rPr lang="en-US" dirty="0"/>
              <a:t>Insert Date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1127760" y="5384908"/>
            <a:ext cx="2225040" cy="634892"/>
          </a:xfrm>
        </p:spPr>
        <p:txBody>
          <a:bodyPr>
            <a:normAutofit/>
          </a:bodyPr>
          <a:lstStyle/>
          <a:p>
            <a:r>
              <a:rPr lang="en-US" dirty="0"/>
              <a:t>Insert Signature Above</a:t>
            </a:r>
          </a:p>
          <a:p>
            <a:endParaRPr lang="en-US" dirty="0"/>
          </a:p>
          <a:p>
            <a:r>
              <a:rPr lang="en-US" dirty="0"/>
              <a:t>Insert Leader Info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1140226" y="2477073"/>
            <a:ext cx="6949440" cy="1066800"/>
          </a:xfrm>
        </p:spPr>
        <p:txBody>
          <a:bodyPr/>
          <a:lstStyle/>
          <a:p>
            <a:r>
              <a:rPr lang="en-US" sz="4000" dirty="0">
                <a:latin typeface="Lucida Calligraphy" panose="03010101010101010101" pitchFamily="66" charset="0"/>
              </a:rPr>
              <a:t>Jessica Taylor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90548" y="1709908"/>
            <a:ext cx="6953250" cy="4286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Certificate of Completion</a:t>
            </a:r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1139486" y="4341505"/>
            <a:ext cx="6949440" cy="381000"/>
          </a:xfrm>
          <a:prstGeom prst="rect">
            <a:avLst/>
          </a:prstGeom>
        </p:spPr>
        <p:txBody>
          <a:bodyPr vert="horz" wrap="none" rtlCol="0" anchor="ctr" anchorCtr="0">
            <a:noAutofit/>
          </a:bodyPr>
          <a:lstStyle>
            <a:lvl1pPr marL="0" indent="0" algn="ctr" rtl="0" latinLnBrk="0">
              <a:spcBef>
                <a:spcPts val="0"/>
              </a:spcBef>
              <a:buFontTx/>
              <a:buNone/>
              <a:defRPr sz="2400" kern="1200" cap="all" baseline="0">
                <a:solidFill>
                  <a:schemeClr val="tx1"/>
                </a:solidFill>
                <a:effectLst>
                  <a:outerShdw blurRad="76200" dist="50800" dir="2700000" algn="tl" rotWithShape="0">
                    <a:srgbClr val="000000">
                      <a:alpha val="13000"/>
                    </a:srgbClr>
                  </a:outerShdw>
                </a:effectLst>
                <a:latin typeface="+mj-lt"/>
                <a:ea typeface="+mn-ea"/>
                <a:cs typeface="+mn-cs"/>
              </a:defRPr>
            </a:lvl1pPr>
            <a:lvl2pPr marL="742950" indent="-285750" algn="l" rtl="0" latinLnBrk="0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latinLnBrk="0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latinLnBrk="0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latinLnBrk="0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cap="none" dirty="0"/>
          </a:p>
        </p:txBody>
      </p:sp>
      <p:pic>
        <p:nvPicPr>
          <p:cNvPr id="1026" name="Picture 2" descr="2015 TDH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363" y="919160"/>
            <a:ext cx="1155226" cy="534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7" name="Picture 3" descr="UT%20EXTENSION_4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924" y="961917"/>
            <a:ext cx="1756874" cy="492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Placeholder 5"/>
          <p:cNvSpPr txBox="1">
            <a:spLocks/>
          </p:cNvSpPr>
          <p:nvPr/>
        </p:nvSpPr>
        <p:spPr>
          <a:xfrm>
            <a:off x="5410200" y="5398964"/>
            <a:ext cx="2225040" cy="634892"/>
          </a:xfrm>
          <a:prstGeom prst="rect">
            <a:avLst/>
          </a:prstGeom>
        </p:spPr>
        <p:txBody>
          <a:bodyPr vert="horz" wrap="none" rtlCol="0" anchor="ctr" anchorCtr="0">
            <a:normAutofit/>
          </a:bodyPr>
          <a:lstStyle>
            <a:lvl1pPr marL="0" indent="0" algn="ctr" rtl="0" latinLnBrk="0">
              <a:spcBef>
                <a:spcPts val="0"/>
              </a:spcBef>
              <a:buFontTx/>
              <a:buNone/>
              <a:defRPr sz="1050" kern="1200" spc="0" baseline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742950" indent="-285750" algn="l" rtl="0" latinLnBrk="0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latinLnBrk="0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latinLnBrk="0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latinLnBrk="0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latinLnBrk="0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 Signature Above</a:t>
            </a:r>
          </a:p>
          <a:p>
            <a:endParaRPr lang="en-US" dirty="0"/>
          </a:p>
          <a:p>
            <a:r>
              <a:rPr lang="en-US" dirty="0"/>
              <a:t>Insert Leader Info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249680" y="5381949"/>
            <a:ext cx="19812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32120" y="5376632"/>
            <a:ext cx="19812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excellence for employee" id="{348FE276-2CB1-441C-B4D2-4C3A52BBB332}" vid="{66960244-41F6-4E2F-9F02-DCCDF3A1A5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4EA2FF2EAE444BD777816BC841822" ma:contentTypeVersion="10" ma:contentTypeDescription="Create a new document." ma:contentTypeScope="" ma:versionID="00646a8a3e34c56eb0afac6f24e7171b">
  <xsd:schema xmlns:xsd="http://www.w3.org/2001/XMLSchema" xmlns:xs="http://www.w3.org/2001/XMLSchema" xmlns:p="http://schemas.microsoft.com/office/2006/metadata/properties" xmlns:ns2="028140ea-ddd5-4ce2-b961-1bf308d72b24" xmlns:ns3="c53442ec-4808-48b0-8a21-a4f87f916786" targetNamespace="http://schemas.microsoft.com/office/2006/metadata/properties" ma:root="true" ma:fieldsID="b49c666784335a05dfbf90557bc8ce6b" ns2:_="" ns3:_="">
    <xsd:import namespace="028140ea-ddd5-4ce2-b961-1bf308d72b24"/>
    <xsd:import namespace="c53442ec-4808-48b0-8a21-a4f87f916786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140ea-ddd5-4ce2-b961-1bf308d72b24" elementFormDefault="qualified">
    <xsd:import namespace="http://schemas.microsoft.com/office/2006/documentManagement/types"/>
    <xsd:import namespace="http://schemas.microsoft.com/office/infopath/2007/PartnerControls"/>
    <xsd:element name="Category" ma:index="4" nillable="true" ma:displayName="Category" ma:format="Dropdown" ma:internalName="Category" ma:readOnly="false">
      <xsd:simpleType>
        <xsd:union memberTypes="dms:Text">
          <xsd:simpleType>
            <xsd:restriction base="dms:Choice">
              <xsd:enumeration value="Activity"/>
              <xsd:enumeration value="Evaluation Tools"/>
              <xsd:enumeration value="Leader's Guide"/>
              <xsd:enumeration value="Marketing Materials"/>
              <xsd:enumeration value="Program Materials"/>
              <xsd:enumeration value="Reporting Materials"/>
              <xsd:enumeration value="Miscellaneous"/>
              <xsd:enumeration value="Newsletters"/>
              <xsd:enumeration value="PowerPoint"/>
              <xsd:enumeration value="Publication"/>
              <xsd:enumeration value="External Links"/>
              <xsd:enumeration value="(Outdated Materials)"/>
            </xsd:restriction>
          </xsd:simpleType>
        </xsd:union>
      </xsd:simpleType>
    </xsd:element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442ec-4808-48b0-8a21-a4f87f91678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028140ea-ddd5-4ce2-b961-1bf308d72b24">Program Materials</Category>
  </documentManagement>
</p:properties>
</file>

<file path=customXml/itemProps1.xml><?xml version="1.0" encoding="utf-8"?>
<ds:datastoreItem xmlns:ds="http://schemas.openxmlformats.org/officeDocument/2006/customXml" ds:itemID="{ADF27762-E960-43E5-A01A-CCA2E931843D}"/>
</file>

<file path=customXml/itemProps2.xml><?xml version="1.0" encoding="utf-8"?>
<ds:datastoreItem xmlns:ds="http://schemas.openxmlformats.org/officeDocument/2006/customXml" ds:itemID="{3356464B-ACFB-4DA6-8BDA-F2C21DD93663}"/>
</file>

<file path=customXml/itemProps3.xml><?xml version="1.0" encoding="utf-8"?>
<ds:datastoreItem xmlns:ds="http://schemas.openxmlformats.org/officeDocument/2006/customXml" ds:itemID="{7B5EED4E-6E97-43BC-90CA-CD905E6A881D}"/>
</file>

<file path=docProps/app.xml><?xml version="1.0" encoding="utf-8"?>
<Properties xmlns="http://schemas.openxmlformats.org/officeDocument/2006/extended-properties" xmlns:vt="http://schemas.openxmlformats.org/officeDocument/2006/docPropsVTypes">
  <Template>Diabetes Update Training Certificate</Template>
  <TotalTime>0</TotalTime>
  <Words>35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Lucida Calligraphy</vt:lpstr>
      <vt:lpstr>Office Theme</vt:lpstr>
      <vt:lpstr>Certificate of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2017-09-07T15:14:28Z</dcterms:created>
  <dcterms:modified xsi:type="dcterms:W3CDTF">2018-03-19T13:33:58Z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TC101641909990</vt:lpwstr>
  </property>
  <property fmtid="{D5CDD505-2E9C-101B-9397-08002B2CF9AE}" pid="3" name="ContentTypeId">
    <vt:lpwstr>0x01010059C4EA2FF2EAE444BD777816BC841822</vt:lpwstr>
  </property>
</Properties>
</file>